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7559675" cy="10691813"/>
  <p:notesSz cx="6858000" cy="9144000"/>
  <p:embeddedFontLst>
    <p:embeddedFont>
      <p:font typeface="Tahoma" panose="020B0604030504040204" pitchFamily="34" charset="0"/>
      <p:regular r:id="rId5"/>
      <p:bold r:id="rId6"/>
    </p:embeddedFont>
    <p:embeddedFont>
      <p:font typeface="Montserrat" panose="020B0604020202020204" charset="-52"/>
      <p:regular r:id="rId7"/>
      <p:bold r:id="rId8"/>
      <p:italic r:id="rId9"/>
      <p:boldItalic r:id="rId10"/>
    </p:embeddedFont>
    <p:embeddedFont>
      <p:font typeface="Montserrat SemiBold" panose="020B0604020202020204" charset="-52"/>
      <p:regular r:id="rId11"/>
      <p:bold r:id="rId12"/>
      <p:italic r:id="rId13"/>
      <p:boldItalic r:id="rId1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Montserrat" pitchFamily="2" charset="0"/>
        <a:cs typeface="Montserrat" pitchFamily="2" charset="0"/>
        <a:sym typeface="Montserrat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4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2"/>
  </p:normalViewPr>
  <p:slideViewPr>
    <p:cSldViewPr snapToGrid="0" showGuides="1">
      <p:cViewPr varScale="1">
        <p:scale>
          <a:sx n="59" d="100"/>
          <a:sy n="59" d="100"/>
        </p:scale>
        <p:origin x="816" y="9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93">
            <a:extLst>
              <a:ext uri="{FF2B5EF4-FFF2-40B4-BE49-F238E27FC236}">
                <a16:creationId xmlns:a16="http://schemas.microsoft.com/office/drawing/2014/main" xmlns="" id="{3684DB90-07D0-6F08-5C42-851FF57F8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Shape 94">
            <a:extLst>
              <a:ext uri="{FF2B5EF4-FFF2-40B4-BE49-F238E27FC236}">
                <a16:creationId xmlns:a16="http://schemas.microsoft.com/office/drawing/2014/main" xmlns="" id="{16D7FDD6-8ED9-8E0C-EA78-8BF23C4E854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>
              <a:sym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07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Montserrat" pitchFamily="2" charset="0"/>
      </a:defRPr>
    </a:lvl5pPr>
    <a:lvl6pPr indent="1143000" latinLnBrk="0">
      <a:defRPr sz="1200">
        <a:latin typeface="+mn-lt"/>
        <a:ea typeface="+mn-ea"/>
        <a:cs typeface="+mn-cs"/>
        <a:sym typeface="Montserrat"/>
      </a:defRPr>
    </a:lvl6pPr>
    <a:lvl7pPr indent="1371600" latinLnBrk="0">
      <a:defRPr sz="1200">
        <a:latin typeface="+mn-lt"/>
        <a:ea typeface="+mn-ea"/>
        <a:cs typeface="+mn-cs"/>
        <a:sym typeface="Montserrat"/>
      </a:defRPr>
    </a:lvl7pPr>
    <a:lvl8pPr indent="1600200" latinLnBrk="0">
      <a:defRPr sz="1200">
        <a:latin typeface="+mn-lt"/>
        <a:ea typeface="+mn-ea"/>
        <a:cs typeface="+mn-cs"/>
        <a:sym typeface="Montserrat"/>
      </a:defRPr>
    </a:lvl8pPr>
    <a:lvl9pPr indent="1828800" latinLnBrk="0">
      <a:defRPr sz="1200">
        <a:latin typeface="+mn-lt"/>
        <a:ea typeface="+mn-ea"/>
        <a:cs typeface="+mn-cs"/>
        <a:sym typeface="Montserra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E3ADAB-A63E-070C-329F-9863BAE40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7556500" cy="1536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7426B3-96FA-96F1-65B0-620376CAC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" y="9180513"/>
            <a:ext cx="7556500" cy="1511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D1FE70-0B53-5C87-B387-B1BEBB7ACC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187" y="2245836"/>
            <a:ext cx="6337300" cy="6565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234E70-9C3B-8F07-BABE-6627BFA2AD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1187" y="9448166"/>
            <a:ext cx="17780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6C435C-83F4-2BCE-D264-4CFBD7BF0AD9}"/>
              </a:ext>
            </a:extLst>
          </p:cNvPr>
          <p:cNvSpPr txBox="1"/>
          <p:nvPr userDrawn="1"/>
        </p:nvSpPr>
        <p:spPr>
          <a:xfrm>
            <a:off x="611187" y="1776220"/>
            <a:ext cx="320357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Наименование кружка/секции, Наименование группы, ФИО педагога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4EE2CF-A55A-16AC-26DF-640A641A418F}"/>
              </a:ext>
            </a:extLst>
          </p:cNvPr>
          <p:cNvSpPr txBox="1"/>
          <p:nvPr userDrawn="1"/>
        </p:nvSpPr>
        <p:spPr>
          <a:xfrm>
            <a:off x="1448318" y="443345"/>
            <a:ext cx="418960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 pitchFamily="2" charset="0"/>
                <a:ea typeface="+mn-ea"/>
                <a:cs typeface="+mn-cs"/>
                <a:sym typeface="Montserrat"/>
              </a:rPr>
              <a:t>ЗАПИШИТЕ РЕБЕНКА </a:t>
            </a:r>
            <a:br>
              <a:rPr kumimoji="0" lang="ru-RU" sz="2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 pitchFamily="2" charset="0"/>
                <a:ea typeface="+mn-ea"/>
                <a:cs typeface="+mn-cs"/>
                <a:sym typeface="Montserrat"/>
              </a:rPr>
            </a:br>
            <a:r>
              <a:rPr kumimoji="0" lang="ru-RU" sz="2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 pitchFamily="2" charset="0"/>
                <a:ea typeface="+mn-ea"/>
                <a:cs typeface="+mn-cs"/>
                <a:sym typeface="Montserrat"/>
              </a:rPr>
              <a:t>НА КРУЖОК ИЛИ СЕКЦИЮ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0FAA2C-06FC-0473-2D24-400168393363}"/>
              </a:ext>
            </a:extLst>
          </p:cNvPr>
          <p:cNvSpPr txBox="1"/>
          <p:nvPr userDrawn="1"/>
        </p:nvSpPr>
        <p:spPr>
          <a:xfrm>
            <a:off x="5540963" y="1960887"/>
            <a:ext cx="14851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ID 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группы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2CDEAD-1883-93A8-B329-EB387E31FD6F}"/>
              </a:ext>
            </a:extLst>
          </p:cNvPr>
          <p:cNvSpPr txBox="1"/>
          <p:nvPr userDrawn="1"/>
        </p:nvSpPr>
        <p:spPr>
          <a:xfrm>
            <a:off x="746295" y="2329016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D6FAA0-BDAE-C64F-9173-A39909F4CA04}"/>
              </a:ext>
            </a:extLst>
          </p:cNvPr>
          <p:cNvSpPr txBox="1"/>
          <p:nvPr userDrawn="1"/>
        </p:nvSpPr>
        <p:spPr>
          <a:xfrm>
            <a:off x="746295" y="2880809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4254E3-5896-B12B-5435-889528611540}"/>
              </a:ext>
            </a:extLst>
          </p:cNvPr>
          <p:cNvSpPr txBox="1"/>
          <p:nvPr userDrawn="1"/>
        </p:nvSpPr>
        <p:spPr>
          <a:xfrm>
            <a:off x="746295" y="3440485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549D9F-04E8-AF16-D0C9-895F1EEF65C6}"/>
              </a:ext>
            </a:extLst>
          </p:cNvPr>
          <p:cNvSpPr txBox="1"/>
          <p:nvPr userDrawn="1"/>
        </p:nvSpPr>
        <p:spPr>
          <a:xfrm>
            <a:off x="746295" y="4000160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B956AE-D4C0-EED4-DA7D-88D419F87DE6}"/>
              </a:ext>
            </a:extLst>
          </p:cNvPr>
          <p:cNvSpPr txBox="1"/>
          <p:nvPr userDrawn="1"/>
        </p:nvSpPr>
        <p:spPr>
          <a:xfrm>
            <a:off x="746295" y="4559835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5.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DF22A0-D2DB-157C-3B7E-34015FCA4EE0}"/>
              </a:ext>
            </a:extLst>
          </p:cNvPr>
          <p:cNvSpPr txBox="1"/>
          <p:nvPr userDrawn="1"/>
        </p:nvSpPr>
        <p:spPr>
          <a:xfrm>
            <a:off x="746295" y="5111628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6.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BF486F-EADA-1635-56E0-45D6D89EBD37}"/>
              </a:ext>
            </a:extLst>
          </p:cNvPr>
          <p:cNvSpPr txBox="1"/>
          <p:nvPr userDrawn="1"/>
        </p:nvSpPr>
        <p:spPr>
          <a:xfrm>
            <a:off x="746295" y="5671304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7.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A262EC-7020-88B9-B4D6-D1C6F6E025FA}"/>
              </a:ext>
            </a:extLst>
          </p:cNvPr>
          <p:cNvSpPr txBox="1"/>
          <p:nvPr userDrawn="1"/>
        </p:nvSpPr>
        <p:spPr>
          <a:xfrm>
            <a:off x="746295" y="6223098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8.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FA96353-8FA0-FA82-2CC8-F28FD3714521}"/>
              </a:ext>
            </a:extLst>
          </p:cNvPr>
          <p:cNvSpPr txBox="1"/>
          <p:nvPr userDrawn="1"/>
        </p:nvSpPr>
        <p:spPr>
          <a:xfrm>
            <a:off x="746295" y="6790656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9.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C486CDF-40D5-885F-70EF-2459D058FE96}"/>
              </a:ext>
            </a:extLst>
          </p:cNvPr>
          <p:cNvSpPr txBox="1"/>
          <p:nvPr userDrawn="1"/>
        </p:nvSpPr>
        <p:spPr>
          <a:xfrm>
            <a:off x="746295" y="7350332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5FC71B-5588-65EC-E257-4109ED0EA4FE}"/>
              </a:ext>
            </a:extLst>
          </p:cNvPr>
          <p:cNvSpPr txBox="1"/>
          <p:nvPr userDrawn="1"/>
        </p:nvSpPr>
        <p:spPr>
          <a:xfrm>
            <a:off x="746295" y="7902125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11.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571797-8BA6-4E0A-842D-748DBDB9A87F}"/>
              </a:ext>
            </a:extLst>
          </p:cNvPr>
          <p:cNvSpPr txBox="1"/>
          <p:nvPr userDrawn="1"/>
        </p:nvSpPr>
        <p:spPr>
          <a:xfrm>
            <a:off x="746295" y="8469684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15952915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6611" userDrawn="1">
          <p15:clr>
            <a:srgbClr val="FBAE40"/>
          </p15:clr>
        </p15:guide>
        <p15:guide id="2" pos="363" userDrawn="1">
          <p15:clr>
            <a:srgbClr val="FBAE40"/>
          </p15:clr>
        </p15:guide>
        <p15:guide id="3" pos="43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4B25740-2EE1-C46B-5362-7D48C875F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43"/>
            <a:ext cx="7559675" cy="106978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C48C916-B575-36A9-E638-F2245B357D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23" y="512649"/>
            <a:ext cx="609600" cy="60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8F22D7-5204-4F71-385D-223B829408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6266" y="9409906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07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F0DA15-6D3A-23B4-4B17-5CD96FE48B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" y="0"/>
            <a:ext cx="7556500" cy="1536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4FF043-E9DB-CC49-FB45-D4897295DF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7" y="9180513"/>
            <a:ext cx="7556500" cy="1511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ransition spd="med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89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89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89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89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89">
          <a:solidFill>
            <a:srgbClr val="FFFFFF"/>
          </a:solidFill>
          <a:latin typeface="+mn-lt"/>
          <a:ea typeface="+mn-ea"/>
          <a:cs typeface="+mn-cs"/>
          <a:sym typeface="Montserrat" pitchFamily="2" charset="0"/>
        </a:defRPr>
      </a:lvl5pPr>
      <a:lvl6pPr marL="0" marR="0" indent="0" algn="l" defTabSz="14255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9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0" algn="l" defTabSz="14255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9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0" algn="l" defTabSz="14255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9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0" algn="l" defTabSz="14255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9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ontserrat"/>
        </a:defRPr>
      </a:lvl9pPr>
    </p:titleStyle>
    <p:bodyStyle>
      <a:lvl1pPr marL="356387" indent="-356387" algn="l" rtl="0" eaLnBrk="0" fontAlgn="base" hangingPunct="0">
        <a:lnSpc>
          <a:spcPct val="90000"/>
        </a:lnSpc>
        <a:spcBef>
          <a:spcPts val="1559"/>
        </a:spcBef>
        <a:spcAft>
          <a:spcPct val="0"/>
        </a:spcAft>
        <a:buSzPct val="100000"/>
        <a:buChar char="●"/>
        <a:defRPr sz="4365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1pPr>
      <a:lvl2pPr marL="1128560" indent="-415785" algn="l" rtl="0" eaLnBrk="0" fontAlgn="base" hangingPunct="0">
        <a:lnSpc>
          <a:spcPct val="90000"/>
        </a:lnSpc>
        <a:spcBef>
          <a:spcPts val="1559"/>
        </a:spcBef>
        <a:spcAft>
          <a:spcPct val="0"/>
        </a:spcAft>
        <a:buSzPct val="100000"/>
        <a:buChar char="●"/>
        <a:defRPr sz="4365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2pPr>
      <a:lvl3pPr marL="1923008" indent="-497458" algn="l" rtl="0" eaLnBrk="0" fontAlgn="base" hangingPunct="0">
        <a:lnSpc>
          <a:spcPct val="90000"/>
        </a:lnSpc>
        <a:spcBef>
          <a:spcPts val="1559"/>
        </a:spcBef>
        <a:spcAft>
          <a:spcPct val="0"/>
        </a:spcAft>
        <a:buSzPct val="100000"/>
        <a:buChar char="●"/>
        <a:defRPr sz="4365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3pPr>
      <a:lvl4pPr marL="2692705" indent="-554380" algn="l" rtl="0" eaLnBrk="0" fontAlgn="base" hangingPunct="0">
        <a:lnSpc>
          <a:spcPct val="90000"/>
        </a:lnSpc>
        <a:spcBef>
          <a:spcPts val="1559"/>
        </a:spcBef>
        <a:spcAft>
          <a:spcPct val="0"/>
        </a:spcAft>
        <a:buSzPct val="100000"/>
        <a:buChar char="●"/>
        <a:defRPr sz="4365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4pPr>
      <a:lvl5pPr marL="3405480" indent="-554380" algn="l" rtl="0" eaLnBrk="0" fontAlgn="base" hangingPunct="0">
        <a:lnSpc>
          <a:spcPct val="90000"/>
        </a:lnSpc>
        <a:spcBef>
          <a:spcPts val="1559"/>
        </a:spcBef>
        <a:spcAft>
          <a:spcPct val="0"/>
        </a:spcAft>
        <a:buSzPct val="100000"/>
        <a:buChar char="●"/>
        <a:defRPr sz="4365">
          <a:solidFill>
            <a:srgbClr val="000000"/>
          </a:solidFill>
          <a:latin typeface="+mn-lt"/>
          <a:ea typeface="+mn-ea"/>
          <a:cs typeface="+mn-cs"/>
          <a:sym typeface="Montserrat" pitchFamily="2" charset="0"/>
        </a:defRPr>
      </a:lvl5pPr>
      <a:lvl6pPr marL="4118254" marR="0" indent="-554380" algn="l" defTabSz="1425550" rtl="0" latinLnBrk="0">
        <a:lnSpc>
          <a:spcPct val="90000"/>
        </a:lnSpc>
        <a:spcBef>
          <a:spcPts val="1559"/>
        </a:spcBef>
        <a:spcAft>
          <a:spcPts val="0"/>
        </a:spcAft>
        <a:buClrTx/>
        <a:buSzPct val="100000"/>
        <a:buFontTx/>
        <a:buChar char="●"/>
        <a:tabLst/>
        <a:defRPr sz="436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6pPr>
      <a:lvl7pPr marL="4831029" marR="0" indent="-554380" algn="l" defTabSz="1425550" rtl="0" latinLnBrk="0">
        <a:lnSpc>
          <a:spcPct val="90000"/>
        </a:lnSpc>
        <a:spcBef>
          <a:spcPts val="1559"/>
        </a:spcBef>
        <a:spcAft>
          <a:spcPts val="0"/>
        </a:spcAft>
        <a:buClrTx/>
        <a:buSzPct val="100000"/>
        <a:buFontTx/>
        <a:buChar char="●"/>
        <a:tabLst/>
        <a:defRPr sz="436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7pPr>
      <a:lvl8pPr marL="5543804" marR="0" indent="-554380" algn="l" defTabSz="1425550" rtl="0" latinLnBrk="0">
        <a:lnSpc>
          <a:spcPct val="90000"/>
        </a:lnSpc>
        <a:spcBef>
          <a:spcPts val="1559"/>
        </a:spcBef>
        <a:spcAft>
          <a:spcPts val="0"/>
        </a:spcAft>
        <a:buClrTx/>
        <a:buSzPct val="100000"/>
        <a:buFontTx/>
        <a:buChar char="●"/>
        <a:tabLst/>
        <a:defRPr sz="436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8pPr>
      <a:lvl9pPr marL="6256579" marR="0" indent="-554380" algn="l" defTabSz="1425550" rtl="0" latinLnBrk="0">
        <a:lnSpc>
          <a:spcPct val="90000"/>
        </a:lnSpc>
        <a:spcBef>
          <a:spcPts val="1559"/>
        </a:spcBef>
        <a:spcAft>
          <a:spcPts val="0"/>
        </a:spcAft>
        <a:buClrTx/>
        <a:buSzPct val="100000"/>
        <a:buFontTx/>
        <a:buChar char="●"/>
        <a:tabLst/>
        <a:defRPr sz="436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"/>
        </a:defRPr>
      </a:lvl9pPr>
    </p:bodyStyle>
    <p:otherStyle>
      <a:lvl1pPr marL="0" marR="0" indent="39595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712667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1425336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2138006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2850674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3563347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4276008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4988674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5701341" algn="l" defTabSz="142533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1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2CDEAD-1883-93A8-B329-EB387E31FD6F}"/>
              </a:ext>
            </a:extLst>
          </p:cNvPr>
          <p:cNvSpPr txBox="1"/>
          <p:nvPr/>
        </p:nvSpPr>
        <p:spPr>
          <a:xfrm>
            <a:off x="889850" y="2205038"/>
            <a:ext cx="41248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«В мире театра», группа «Телегина С.В._2023-2024_ ПФДОД», Телегина С.В.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D6FAA0-BDAE-C64F-9173-A39909F4CA04}"/>
              </a:ext>
            </a:extLst>
          </p:cNvPr>
          <p:cNvSpPr txBox="1"/>
          <p:nvPr/>
        </p:nvSpPr>
        <p:spPr>
          <a:xfrm>
            <a:off x="746295" y="2880809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4254E3-5896-B12B-5435-889528611540}"/>
              </a:ext>
            </a:extLst>
          </p:cNvPr>
          <p:cNvSpPr txBox="1"/>
          <p:nvPr/>
        </p:nvSpPr>
        <p:spPr>
          <a:xfrm>
            <a:off x="746295" y="3440485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549D9F-04E8-AF16-D0C9-895F1EEF65C6}"/>
              </a:ext>
            </a:extLst>
          </p:cNvPr>
          <p:cNvSpPr txBox="1"/>
          <p:nvPr/>
        </p:nvSpPr>
        <p:spPr>
          <a:xfrm>
            <a:off x="746295" y="4000160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F22A0-D2DB-157C-3B7E-34015FCA4EE0}"/>
              </a:ext>
            </a:extLst>
          </p:cNvPr>
          <p:cNvSpPr txBox="1"/>
          <p:nvPr/>
        </p:nvSpPr>
        <p:spPr>
          <a:xfrm>
            <a:off x="746295" y="5111628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BF486F-EADA-1635-56E0-45D6D89EBD37}"/>
              </a:ext>
            </a:extLst>
          </p:cNvPr>
          <p:cNvSpPr txBox="1"/>
          <p:nvPr/>
        </p:nvSpPr>
        <p:spPr>
          <a:xfrm>
            <a:off x="746295" y="5671304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A262EC-7020-88B9-B4D6-D1C6F6E025FA}"/>
              </a:ext>
            </a:extLst>
          </p:cNvPr>
          <p:cNvSpPr txBox="1"/>
          <p:nvPr/>
        </p:nvSpPr>
        <p:spPr>
          <a:xfrm>
            <a:off x="746295" y="6223098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8.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A96353-8FA0-FA82-2CC8-F28FD3714521}"/>
              </a:ext>
            </a:extLst>
          </p:cNvPr>
          <p:cNvSpPr txBox="1"/>
          <p:nvPr/>
        </p:nvSpPr>
        <p:spPr>
          <a:xfrm>
            <a:off x="746295" y="6790656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486CDF-40D5-885F-70EF-2459D058FE96}"/>
              </a:ext>
            </a:extLst>
          </p:cNvPr>
          <p:cNvSpPr txBox="1"/>
          <p:nvPr/>
        </p:nvSpPr>
        <p:spPr>
          <a:xfrm>
            <a:off x="746295" y="7350332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5FC71B-5588-65EC-E257-4109ED0EA4FE}"/>
              </a:ext>
            </a:extLst>
          </p:cNvPr>
          <p:cNvSpPr txBox="1"/>
          <p:nvPr/>
        </p:nvSpPr>
        <p:spPr>
          <a:xfrm>
            <a:off x="746295" y="7902125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571797-8BA6-4E0A-842D-748DBDB9A87F}"/>
              </a:ext>
            </a:extLst>
          </p:cNvPr>
          <p:cNvSpPr txBox="1"/>
          <p:nvPr/>
        </p:nvSpPr>
        <p:spPr>
          <a:xfrm>
            <a:off x="746295" y="8469684"/>
            <a:ext cx="32035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ontserrat"/>
              </a:rPr>
              <a:t>12.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8584" y="2282190"/>
            <a:ext cx="7078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396091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62CDEAD-1883-93A8-B329-EB387E31FD6F}"/>
              </a:ext>
            </a:extLst>
          </p:cNvPr>
          <p:cNvSpPr txBox="1"/>
          <p:nvPr/>
        </p:nvSpPr>
        <p:spPr>
          <a:xfrm>
            <a:off x="890304" y="2751592"/>
            <a:ext cx="46323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«ШИК (школьный информационный калейдоскоп)», группа «Телегина С.В._2023-2024_ПФДОД»,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Телегина С.В.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3120" y="2825115"/>
            <a:ext cx="7078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394455</a:t>
            </a:r>
            <a:endPara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2CDEAD-1883-93A8-B329-EB387E31FD6F}"/>
              </a:ext>
            </a:extLst>
          </p:cNvPr>
          <p:cNvSpPr txBox="1"/>
          <p:nvPr/>
        </p:nvSpPr>
        <p:spPr>
          <a:xfrm>
            <a:off x="879872" y="3300414"/>
            <a:ext cx="47716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«Занятия игровыми видами спорта», группа «</a:t>
            </a:r>
            <a:r>
              <a:rPr lang="ru-RU" sz="1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Балахнов</a:t>
            </a: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 П.И. _2023-2024_ПФДОД», </a:t>
            </a:r>
            <a:r>
              <a:rPr lang="ru-RU" sz="1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Балахнов</a:t>
            </a: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 П.И.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2CDEAD-1883-93A8-B329-EB387E31FD6F}"/>
              </a:ext>
            </a:extLst>
          </p:cNvPr>
          <p:cNvSpPr txBox="1"/>
          <p:nvPr/>
        </p:nvSpPr>
        <p:spPr>
          <a:xfrm>
            <a:off x="945640" y="3861029"/>
            <a:ext cx="465687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«Интеллектуальный клуб Что? Где? Когда?», группа «Тихомирова А.В._2023-2024_ПФДОД», Тихомирова А.В.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2CDEAD-1883-93A8-B329-EB387E31FD6F}"/>
              </a:ext>
            </a:extLst>
          </p:cNvPr>
          <p:cNvSpPr txBox="1"/>
          <p:nvPr/>
        </p:nvSpPr>
        <p:spPr>
          <a:xfrm>
            <a:off x="1018211" y="4393974"/>
            <a:ext cx="43956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«Юные инспектора движения», группа «Соколов А.А._ 2023-2024_ПФДОД», Соколов А.А.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1695" y="3377565"/>
            <a:ext cx="7078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395358</a:t>
            </a:r>
            <a:endParaRPr lang="ru-RU" sz="1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1220" y="3939540"/>
            <a:ext cx="7078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395423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1695" y="4482465"/>
            <a:ext cx="7078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Montserrat"/>
              </a:rPr>
              <a:t>395406</a:t>
            </a:r>
          </a:p>
        </p:txBody>
      </p:sp>
    </p:spTree>
    <p:extLst>
      <p:ext uri="{BB962C8B-B14F-4D97-AF65-F5344CB8AC3E}">
        <p14:creationId xmlns:p14="http://schemas.microsoft.com/office/powerpoint/2010/main" val="31923550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141997" y="1824612"/>
            <a:ext cx="6285307" cy="5159284"/>
            <a:chOff x="69499" y="1114678"/>
            <a:chExt cx="8122527" cy="533416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108" y="1449958"/>
              <a:ext cx="4128008" cy="37383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499" y="1114678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231287" y="0"/>
                  </a:moveTo>
                  <a:lnTo>
                    <a:pt x="184674" y="4697"/>
                  </a:lnTo>
                  <a:lnTo>
                    <a:pt x="141259" y="18168"/>
                  </a:lnTo>
                  <a:lnTo>
                    <a:pt x="101972" y="39487"/>
                  </a:lnTo>
                  <a:lnTo>
                    <a:pt x="67742" y="67722"/>
                  </a:lnTo>
                  <a:lnTo>
                    <a:pt x="39500" y="101947"/>
                  </a:lnTo>
                  <a:lnTo>
                    <a:pt x="18175" y="141231"/>
                  </a:lnTo>
                  <a:lnTo>
                    <a:pt x="4698" y="184648"/>
                  </a:lnTo>
                  <a:lnTo>
                    <a:pt x="0" y="231267"/>
                  </a:lnTo>
                  <a:lnTo>
                    <a:pt x="4698" y="277885"/>
                  </a:lnTo>
                  <a:lnTo>
                    <a:pt x="18175" y="321302"/>
                  </a:lnTo>
                  <a:lnTo>
                    <a:pt x="39500" y="360586"/>
                  </a:lnTo>
                  <a:lnTo>
                    <a:pt x="67742" y="394811"/>
                  </a:lnTo>
                  <a:lnTo>
                    <a:pt x="101972" y="423046"/>
                  </a:lnTo>
                  <a:lnTo>
                    <a:pt x="141259" y="444365"/>
                  </a:lnTo>
                  <a:lnTo>
                    <a:pt x="184674" y="457836"/>
                  </a:lnTo>
                  <a:lnTo>
                    <a:pt x="231287" y="462534"/>
                  </a:lnTo>
                  <a:lnTo>
                    <a:pt x="277899" y="457836"/>
                  </a:lnTo>
                  <a:lnTo>
                    <a:pt x="321313" y="444365"/>
                  </a:lnTo>
                  <a:lnTo>
                    <a:pt x="360599" y="423046"/>
                  </a:lnTo>
                  <a:lnTo>
                    <a:pt x="394828" y="394811"/>
                  </a:lnTo>
                  <a:lnTo>
                    <a:pt x="423069" y="360586"/>
                  </a:lnTo>
                  <a:lnTo>
                    <a:pt x="444392" y="321302"/>
                  </a:lnTo>
                  <a:lnTo>
                    <a:pt x="457868" y="277885"/>
                  </a:lnTo>
                  <a:lnTo>
                    <a:pt x="462567" y="231267"/>
                  </a:lnTo>
                  <a:lnTo>
                    <a:pt x="457868" y="184648"/>
                  </a:lnTo>
                  <a:lnTo>
                    <a:pt x="444392" y="141231"/>
                  </a:lnTo>
                  <a:lnTo>
                    <a:pt x="423069" y="101947"/>
                  </a:lnTo>
                  <a:lnTo>
                    <a:pt x="394828" y="67722"/>
                  </a:lnTo>
                  <a:lnTo>
                    <a:pt x="360599" y="39487"/>
                  </a:lnTo>
                  <a:lnTo>
                    <a:pt x="321313" y="18168"/>
                  </a:lnTo>
                  <a:lnTo>
                    <a:pt x="277899" y="4697"/>
                  </a:lnTo>
                  <a:lnTo>
                    <a:pt x="231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499" y="1114678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231267"/>
                  </a:moveTo>
                  <a:lnTo>
                    <a:pt x="4698" y="184648"/>
                  </a:lnTo>
                  <a:lnTo>
                    <a:pt x="18175" y="141231"/>
                  </a:lnTo>
                  <a:lnTo>
                    <a:pt x="39500" y="101947"/>
                  </a:lnTo>
                  <a:lnTo>
                    <a:pt x="67742" y="67722"/>
                  </a:lnTo>
                  <a:lnTo>
                    <a:pt x="101972" y="39487"/>
                  </a:lnTo>
                  <a:lnTo>
                    <a:pt x="141259" y="18168"/>
                  </a:lnTo>
                  <a:lnTo>
                    <a:pt x="184674" y="4697"/>
                  </a:lnTo>
                  <a:lnTo>
                    <a:pt x="231287" y="0"/>
                  </a:lnTo>
                  <a:lnTo>
                    <a:pt x="277899" y="4697"/>
                  </a:lnTo>
                  <a:lnTo>
                    <a:pt x="321313" y="18168"/>
                  </a:lnTo>
                  <a:lnTo>
                    <a:pt x="360599" y="39487"/>
                  </a:lnTo>
                  <a:lnTo>
                    <a:pt x="394828" y="67722"/>
                  </a:lnTo>
                  <a:lnTo>
                    <a:pt x="423069" y="101947"/>
                  </a:lnTo>
                  <a:lnTo>
                    <a:pt x="444392" y="141231"/>
                  </a:lnTo>
                  <a:lnTo>
                    <a:pt x="457868" y="184648"/>
                  </a:lnTo>
                  <a:lnTo>
                    <a:pt x="462567" y="231267"/>
                  </a:lnTo>
                  <a:lnTo>
                    <a:pt x="457868" y="277885"/>
                  </a:lnTo>
                  <a:lnTo>
                    <a:pt x="444392" y="321302"/>
                  </a:lnTo>
                  <a:lnTo>
                    <a:pt x="423069" y="360586"/>
                  </a:lnTo>
                  <a:lnTo>
                    <a:pt x="394828" y="394811"/>
                  </a:lnTo>
                  <a:lnTo>
                    <a:pt x="360599" y="423046"/>
                  </a:lnTo>
                  <a:lnTo>
                    <a:pt x="321313" y="444365"/>
                  </a:lnTo>
                  <a:lnTo>
                    <a:pt x="277899" y="457836"/>
                  </a:lnTo>
                  <a:lnTo>
                    <a:pt x="231287" y="462534"/>
                  </a:lnTo>
                  <a:lnTo>
                    <a:pt x="184674" y="457836"/>
                  </a:lnTo>
                  <a:lnTo>
                    <a:pt x="141259" y="444365"/>
                  </a:lnTo>
                  <a:lnTo>
                    <a:pt x="101972" y="423046"/>
                  </a:lnTo>
                  <a:lnTo>
                    <a:pt x="67742" y="394811"/>
                  </a:lnTo>
                  <a:lnTo>
                    <a:pt x="39500" y="360586"/>
                  </a:lnTo>
                  <a:lnTo>
                    <a:pt x="18175" y="321302"/>
                  </a:lnTo>
                  <a:lnTo>
                    <a:pt x="4698" y="277885"/>
                  </a:lnTo>
                  <a:lnTo>
                    <a:pt x="0" y="231267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4274" y="4580317"/>
              <a:ext cx="3857752" cy="1868523"/>
            </a:xfrm>
            <a:prstGeom prst="rect">
              <a:avLst/>
            </a:prstGeom>
          </p:spPr>
        </p:pic>
      </p:grpSp>
      <p:sp>
        <p:nvSpPr>
          <p:cNvPr id="19" name="object 7"/>
          <p:cNvSpPr/>
          <p:nvPr/>
        </p:nvSpPr>
        <p:spPr>
          <a:xfrm>
            <a:off x="53340" y="5238372"/>
            <a:ext cx="358209" cy="447739"/>
          </a:xfrm>
          <a:custGeom>
            <a:avLst/>
            <a:gdLst/>
            <a:ahLst/>
            <a:cxnLst/>
            <a:rect l="l" t="t" r="r" b="b"/>
            <a:pathLst>
              <a:path w="462915" h="462915">
                <a:moveTo>
                  <a:pt x="231287" y="0"/>
                </a:moveTo>
                <a:lnTo>
                  <a:pt x="184674" y="4697"/>
                </a:lnTo>
                <a:lnTo>
                  <a:pt x="141259" y="18168"/>
                </a:lnTo>
                <a:lnTo>
                  <a:pt x="101972" y="39487"/>
                </a:lnTo>
                <a:lnTo>
                  <a:pt x="67742" y="67722"/>
                </a:lnTo>
                <a:lnTo>
                  <a:pt x="39500" y="101947"/>
                </a:lnTo>
                <a:lnTo>
                  <a:pt x="18175" y="141231"/>
                </a:lnTo>
                <a:lnTo>
                  <a:pt x="4698" y="184648"/>
                </a:lnTo>
                <a:lnTo>
                  <a:pt x="0" y="231267"/>
                </a:lnTo>
                <a:lnTo>
                  <a:pt x="4698" y="277885"/>
                </a:lnTo>
                <a:lnTo>
                  <a:pt x="18175" y="321302"/>
                </a:lnTo>
                <a:lnTo>
                  <a:pt x="39500" y="360586"/>
                </a:lnTo>
                <a:lnTo>
                  <a:pt x="67742" y="394811"/>
                </a:lnTo>
                <a:lnTo>
                  <a:pt x="101972" y="423046"/>
                </a:lnTo>
                <a:lnTo>
                  <a:pt x="141259" y="444365"/>
                </a:lnTo>
                <a:lnTo>
                  <a:pt x="184674" y="457836"/>
                </a:lnTo>
                <a:lnTo>
                  <a:pt x="231287" y="462534"/>
                </a:lnTo>
                <a:lnTo>
                  <a:pt x="277899" y="457836"/>
                </a:lnTo>
                <a:lnTo>
                  <a:pt x="321313" y="444365"/>
                </a:lnTo>
                <a:lnTo>
                  <a:pt x="360599" y="423046"/>
                </a:lnTo>
                <a:lnTo>
                  <a:pt x="394828" y="394811"/>
                </a:lnTo>
                <a:lnTo>
                  <a:pt x="423069" y="360586"/>
                </a:lnTo>
                <a:lnTo>
                  <a:pt x="444392" y="321302"/>
                </a:lnTo>
                <a:lnTo>
                  <a:pt x="457868" y="277885"/>
                </a:lnTo>
                <a:lnTo>
                  <a:pt x="462567" y="231267"/>
                </a:lnTo>
                <a:lnTo>
                  <a:pt x="457868" y="184648"/>
                </a:lnTo>
                <a:lnTo>
                  <a:pt x="444392" y="141231"/>
                </a:lnTo>
                <a:lnTo>
                  <a:pt x="423069" y="101947"/>
                </a:lnTo>
                <a:lnTo>
                  <a:pt x="394828" y="67722"/>
                </a:lnTo>
                <a:lnTo>
                  <a:pt x="360599" y="39487"/>
                </a:lnTo>
                <a:lnTo>
                  <a:pt x="321313" y="18168"/>
                </a:lnTo>
                <a:lnTo>
                  <a:pt x="277899" y="4697"/>
                </a:lnTo>
                <a:lnTo>
                  <a:pt x="231287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1"/>
          <p:cNvGrpSpPr/>
          <p:nvPr/>
        </p:nvGrpSpPr>
        <p:grpSpPr>
          <a:xfrm>
            <a:off x="627088" y="1989385"/>
            <a:ext cx="6515834" cy="4040356"/>
            <a:chOff x="1212799" y="1114678"/>
            <a:chExt cx="7784528" cy="4526554"/>
          </a:xfrm>
        </p:grpSpPr>
        <p:pic>
          <p:nvPicPr>
            <p:cNvPr id="11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2799" y="4159795"/>
              <a:ext cx="405358" cy="406488"/>
            </a:xfrm>
            <a:prstGeom prst="rect">
              <a:avLst/>
            </a:prstGeom>
          </p:spPr>
        </p:pic>
        <p:pic>
          <p:nvPicPr>
            <p:cNvPr id="12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6581" y="1684552"/>
              <a:ext cx="4190746" cy="2792984"/>
            </a:xfrm>
            <a:prstGeom prst="rect">
              <a:avLst/>
            </a:prstGeom>
          </p:spPr>
        </p:pic>
        <p:pic>
          <p:nvPicPr>
            <p:cNvPr id="13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5080" y="3155671"/>
              <a:ext cx="380669" cy="384911"/>
            </a:xfrm>
            <a:prstGeom prst="rect">
              <a:avLst/>
            </a:prstGeom>
          </p:spPr>
        </p:pic>
        <p:sp>
          <p:nvSpPr>
            <p:cNvPr id="14" name="object 15"/>
            <p:cNvSpPr/>
            <p:nvPr/>
          </p:nvSpPr>
          <p:spPr>
            <a:xfrm>
              <a:off x="4256658" y="1114678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4" h="462915">
                  <a:moveTo>
                    <a:pt x="231393" y="0"/>
                  </a:moveTo>
                  <a:lnTo>
                    <a:pt x="184769" y="4697"/>
                  </a:lnTo>
                  <a:lnTo>
                    <a:pt x="141339" y="18168"/>
                  </a:lnTo>
                  <a:lnTo>
                    <a:pt x="102034" y="39487"/>
                  </a:lnTo>
                  <a:lnTo>
                    <a:pt x="67786" y="67722"/>
                  </a:lnTo>
                  <a:lnTo>
                    <a:pt x="39527" y="101947"/>
                  </a:lnTo>
                  <a:lnTo>
                    <a:pt x="18188" y="141231"/>
                  </a:lnTo>
                  <a:lnTo>
                    <a:pt x="4702" y="184648"/>
                  </a:lnTo>
                  <a:lnTo>
                    <a:pt x="0" y="231267"/>
                  </a:lnTo>
                  <a:lnTo>
                    <a:pt x="4702" y="277885"/>
                  </a:lnTo>
                  <a:lnTo>
                    <a:pt x="18188" y="321302"/>
                  </a:lnTo>
                  <a:lnTo>
                    <a:pt x="39527" y="360586"/>
                  </a:lnTo>
                  <a:lnTo>
                    <a:pt x="67786" y="394811"/>
                  </a:lnTo>
                  <a:lnTo>
                    <a:pt x="102034" y="423046"/>
                  </a:lnTo>
                  <a:lnTo>
                    <a:pt x="141339" y="444365"/>
                  </a:lnTo>
                  <a:lnTo>
                    <a:pt x="184769" y="457836"/>
                  </a:lnTo>
                  <a:lnTo>
                    <a:pt x="231393" y="462534"/>
                  </a:lnTo>
                  <a:lnTo>
                    <a:pt x="277976" y="457836"/>
                  </a:lnTo>
                  <a:lnTo>
                    <a:pt x="321375" y="444365"/>
                  </a:lnTo>
                  <a:lnTo>
                    <a:pt x="360657" y="423046"/>
                  </a:lnTo>
                  <a:lnTo>
                    <a:pt x="394890" y="394811"/>
                  </a:lnTo>
                  <a:lnTo>
                    <a:pt x="423140" y="360586"/>
                  </a:lnTo>
                  <a:lnTo>
                    <a:pt x="444474" y="321302"/>
                  </a:lnTo>
                  <a:lnTo>
                    <a:pt x="457958" y="277885"/>
                  </a:lnTo>
                  <a:lnTo>
                    <a:pt x="462661" y="231267"/>
                  </a:lnTo>
                  <a:lnTo>
                    <a:pt x="457958" y="184648"/>
                  </a:lnTo>
                  <a:lnTo>
                    <a:pt x="444474" y="141231"/>
                  </a:lnTo>
                  <a:lnTo>
                    <a:pt x="423140" y="101947"/>
                  </a:lnTo>
                  <a:lnTo>
                    <a:pt x="394890" y="67722"/>
                  </a:lnTo>
                  <a:lnTo>
                    <a:pt x="360657" y="39487"/>
                  </a:lnTo>
                  <a:lnTo>
                    <a:pt x="321375" y="18168"/>
                  </a:lnTo>
                  <a:lnTo>
                    <a:pt x="277976" y="4697"/>
                  </a:lnTo>
                  <a:lnTo>
                    <a:pt x="2313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/>
            <p:cNvSpPr/>
            <p:nvPr/>
          </p:nvSpPr>
          <p:spPr>
            <a:xfrm>
              <a:off x="4256658" y="1114678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4" h="462915">
                  <a:moveTo>
                    <a:pt x="0" y="231267"/>
                  </a:moveTo>
                  <a:lnTo>
                    <a:pt x="4702" y="184648"/>
                  </a:lnTo>
                  <a:lnTo>
                    <a:pt x="18188" y="141231"/>
                  </a:lnTo>
                  <a:lnTo>
                    <a:pt x="39527" y="101947"/>
                  </a:lnTo>
                  <a:lnTo>
                    <a:pt x="67786" y="67722"/>
                  </a:lnTo>
                  <a:lnTo>
                    <a:pt x="102034" y="39487"/>
                  </a:lnTo>
                  <a:lnTo>
                    <a:pt x="141339" y="18168"/>
                  </a:lnTo>
                  <a:lnTo>
                    <a:pt x="184769" y="4697"/>
                  </a:lnTo>
                  <a:lnTo>
                    <a:pt x="231393" y="0"/>
                  </a:lnTo>
                  <a:lnTo>
                    <a:pt x="277976" y="4697"/>
                  </a:lnTo>
                  <a:lnTo>
                    <a:pt x="321375" y="18168"/>
                  </a:lnTo>
                  <a:lnTo>
                    <a:pt x="360657" y="39487"/>
                  </a:lnTo>
                  <a:lnTo>
                    <a:pt x="394890" y="67722"/>
                  </a:lnTo>
                  <a:lnTo>
                    <a:pt x="423140" y="101947"/>
                  </a:lnTo>
                  <a:lnTo>
                    <a:pt x="444474" y="141231"/>
                  </a:lnTo>
                  <a:lnTo>
                    <a:pt x="457958" y="184648"/>
                  </a:lnTo>
                  <a:lnTo>
                    <a:pt x="462661" y="231267"/>
                  </a:lnTo>
                  <a:lnTo>
                    <a:pt x="457958" y="277885"/>
                  </a:lnTo>
                  <a:lnTo>
                    <a:pt x="444474" y="321302"/>
                  </a:lnTo>
                  <a:lnTo>
                    <a:pt x="423140" y="360586"/>
                  </a:lnTo>
                  <a:lnTo>
                    <a:pt x="394890" y="394811"/>
                  </a:lnTo>
                  <a:lnTo>
                    <a:pt x="360657" y="423046"/>
                  </a:lnTo>
                  <a:lnTo>
                    <a:pt x="321375" y="444365"/>
                  </a:lnTo>
                  <a:lnTo>
                    <a:pt x="277976" y="457836"/>
                  </a:lnTo>
                  <a:lnTo>
                    <a:pt x="231393" y="462534"/>
                  </a:lnTo>
                  <a:lnTo>
                    <a:pt x="184769" y="457836"/>
                  </a:lnTo>
                  <a:lnTo>
                    <a:pt x="141339" y="444365"/>
                  </a:lnTo>
                  <a:lnTo>
                    <a:pt x="102034" y="423046"/>
                  </a:lnTo>
                  <a:lnTo>
                    <a:pt x="67786" y="394811"/>
                  </a:lnTo>
                  <a:lnTo>
                    <a:pt x="39527" y="360586"/>
                  </a:lnTo>
                  <a:lnTo>
                    <a:pt x="18188" y="321302"/>
                  </a:lnTo>
                  <a:lnTo>
                    <a:pt x="4702" y="277885"/>
                  </a:lnTo>
                  <a:lnTo>
                    <a:pt x="0" y="231267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043" y="5234744"/>
              <a:ext cx="405358" cy="40648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774" y="1597130"/>
            <a:ext cx="4631426" cy="322845"/>
          </a:xfrm>
          <a:prstGeom prst="rect">
            <a:avLst/>
          </a:prstGeom>
        </p:spPr>
      </p:pic>
      <p:sp>
        <p:nvSpPr>
          <p:cNvPr id="4" name="object 10"/>
          <p:cNvSpPr txBox="1"/>
          <p:nvPr/>
        </p:nvSpPr>
        <p:spPr>
          <a:xfrm>
            <a:off x="266191" y="1920747"/>
            <a:ext cx="11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45" dirty="0">
                <a:solidFill>
                  <a:srgbClr val="7E7E7E"/>
                </a:solidFill>
                <a:latin typeface="Tahoma"/>
                <a:cs typeface="Tahoma"/>
              </a:rPr>
              <a:t>1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3276601" y="2008377"/>
            <a:ext cx="136944" cy="292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7E7E7E"/>
                </a:solidFill>
                <a:latin typeface="Tahoma"/>
                <a:cs typeface="Tahoma"/>
              </a:rPr>
              <a:t>2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69" y="5751444"/>
            <a:ext cx="2532778" cy="340311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9541" y="5300217"/>
            <a:ext cx="136944" cy="292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85" dirty="0">
                <a:solidFill>
                  <a:srgbClr val="7E7E7E"/>
                </a:solidFill>
                <a:latin typeface="Tahoma"/>
                <a:cs typeface="Tahoma"/>
              </a:rPr>
              <a:t>3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35056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"/>
        <a:ea typeface="Helvetica"/>
        <a:cs typeface="Helvetica"/>
      </a:majorFont>
      <a:minorFont>
        <a:latin typeface="Montserrat"/>
        <a:ea typeface="Montserrat"/>
        <a:cs typeface="Montserrat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HDOfficeLightV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HDOfficeLightV0">
      <a:majorFont>
        <a:latin typeface="Helvetica"/>
        <a:ea typeface="Helvetica"/>
        <a:cs typeface="Helvetica"/>
      </a:majorFont>
      <a:minorFont>
        <a:latin typeface="Montserrat"/>
        <a:ea typeface="Montserrat"/>
        <a:cs typeface="Montserrat"/>
      </a:minorFont>
    </a:fontScheme>
    <a:fmtScheme name="HDOfficeLightV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113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Tahoma</vt:lpstr>
      <vt:lpstr>Montserrat</vt:lpstr>
      <vt:lpstr>Montserrat SemiBold</vt:lpstr>
      <vt:lpstr>Arial</vt:lpstr>
      <vt:lpstr>Times New Roman</vt:lpstr>
      <vt:lpstr>HDOfficeLightV0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Кондаурова Татьяна Ивановна</dc:creator>
  <cp:lastModifiedBy>ADM</cp:lastModifiedBy>
  <cp:revision>35</cp:revision>
  <dcterms:modified xsi:type="dcterms:W3CDTF">2023-08-18T13:04:38Z</dcterms:modified>
</cp:coreProperties>
</file>