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12" d="100"/>
          <a:sy n="112" d="100"/>
        </p:scale>
        <p:origin x="-3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722D6A-FB29-634F-827D-0367E21CB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педагога</a:t>
            </a:r>
            <a:r>
              <a:rPr lang="it-IT" dirty="0"/>
              <a:t>-</a:t>
            </a:r>
            <a:r>
              <a:rPr lang="ru-RU" dirty="0"/>
              <a:t>психолога родителям и учащимся на время дистанционного обучения.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DAC1BB1-7DEA-224B-8BE9-206EC4D6C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00320"/>
            <a:ext cx="8915399" cy="135128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Педагог</a:t>
            </a:r>
            <a:r>
              <a:rPr lang="it-IT" dirty="0"/>
              <a:t>-</a:t>
            </a:r>
            <a:r>
              <a:rPr lang="ru-RU" dirty="0"/>
              <a:t>психолог МБОУ СОШ № </a:t>
            </a:r>
            <a:r>
              <a:rPr lang="ru-RU" dirty="0" smtClean="0"/>
              <a:t>5 Бочкова Елизавета Васильевна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58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B34559-6E93-914B-993E-91BC94635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46480"/>
            <a:ext cx="8915400" cy="4864742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Короновирус</a:t>
            </a:r>
            <a:r>
              <a:rPr lang="ru-RU" dirty="0"/>
              <a:t>, карантин, самоизоляция, дистанционное обучение в школе - эти, еще месяц назад, малознакомые слова неожиданно вошли в нашу жизнь, резко изменили ее привычный ход и вызывали много тревожных переживаний.</a:t>
            </a:r>
          </a:p>
          <a:p>
            <a:pPr fontAlgn="base"/>
            <a:r>
              <a:rPr lang="ru-RU" dirty="0"/>
              <a:t>Тревоги много у всех - и у учеников, и у родителей, и у педагогов!</a:t>
            </a:r>
          </a:p>
          <a:p>
            <a:pPr fontAlgn="base"/>
            <a:r>
              <a:rPr lang="ru-RU" dirty="0"/>
              <a:t>Тревоги много обо всем - как защитить себя и близких от заражения, как прожить месяц, не выходя из дома, как освоить школьную программу, завершить учебный год, как сдавать выпускные экзамены?!</a:t>
            </a:r>
          </a:p>
          <a:p>
            <a:pPr fontAlgn="base"/>
            <a:r>
              <a:rPr lang="ru-RU" dirty="0"/>
              <a:t>Тревоги много - просто потому что никто из нас ни разу не оказывался в такой ситуации и не очень хорошо понимает, что делать.</a:t>
            </a:r>
          </a:p>
          <a:p>
            <a:pPr fontAlgn="base"/>
            <a:r>
              <a:rPr lang="ru-RU" dirty="0"/>
              <a:t>Но из того, что точно надо делать - это быть дома и учиться дистанционно.</a:t>
            </a:r>
          </a:p>
          <a:p>
            <a:pPr fontAlgn="base"/>
            <a:r>
              <a:rPr lang="ru-RU" dirty="0"/>
              <a:t>Но у многих сразу возникла тревога, а как это - учиться дистанционно?!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244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E0575-C16C-664F-AF49-072B9B18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7330"/>
          </a:xfrm>
        </p:spPr>
        <p:txBody>
          <a:bodyPr/>
          <a:lstStyle/>
          <a:p>
            <a:r>
              <a:rPr lang="ru-RU" dirty="0"/>
              <a:t>Рабочее место и режим 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9C5C91-8549-774A-89CC-CDB07E9D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/>
          <a:lstStyle/>
          <a:p>
            <a:r>
              <a:rPr lang="ru-RU" dirty="0"/>
              <a:t>Важно понимать, что дистанционное обучение это не средство избавления от скуки и лени, а поэтому для его организации требуется подготовка.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Рабочее место ребенка должно быть комфортным, хорошо освещенным, с удобной мебелью, компьютером.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Стараться освободить рабочее место от игрушек, книг, рисунков и других отвлекающих предметов. Это имеет особенно важное значение именно в период дистанционного обучения, поскольку ребенок должен будет сохранять сосредоточенность, настрой на учебу в условиях своей квартиры, где более привычно играть и отдыхать.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Многие психологи рекомендуют детям переодеваться для урока – снимать пижаму, домашнюю одежду и надевать школьную форму. Это еще больше настроит ребенка на серьезную работу.</a:t>
            </a:r>
          </a:p>
        </p:txBody>
      </p:sp>
    </p:spTree>
    <p:extLst>
      <p:ext uri="{BB962C8B-B14F-4D97-AF65-F5344CB8AC3E}">
        <p14:creationId xmlns:p14="http://schemas.microsoft.com/office/powerpoint/2010/main" xmlns="" val="124269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193B76-685C-9E43-89F4-BF3760B3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413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Расписание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482C66-44A4-374F-BCA7-4F8E1F307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1280"/>
            <a:ext cx="8915400" cy="5242560"/>
          </a:xfrm>
        </p:spPr>
        <p:txBody>
          <a:bodyPr>
            <a:normAutofit/>
          </a:bodyPr>
          <a:lstStyle/>
          <a:p>
            <a:r>
              <a:rPr lang="ru-RU" dirty="0"/>
              <a:t>В режиме дня необходимо выделить специальное время для учебы. Лучше, если это будет обычное школьное время (первая половина дня, пропорционально возрасту, учебной нагрузке, количеству домашних заданий). Представьте, что вы пошли в школу, просто «школа» в данном случае оказалась в вашей квартире, в вашей комнате, за вашим рабочим столом. Режим дня не только поможет в организации учебы, но позволит освободить время для отдыха и развлечений.</a:t>
            </a:r>
          </a:p>
          <a:p>
            <a:pPr marL="0" indent="0">
              <a:buNone/>
            </a:pPr>
            <a:endParaRPr lang="ru-RU" dirty="0"/>
          </a:p>
          <a:p>
            <a:pPr fontAlgn="base"/>
            <a:r>
              <a:rPr lang="ru-RU" dirty="0"/>
              <a:t>новый материал необходимо осваивать в первой половине дня, до 12.00, когда мозг ребенка наиболее активен;</a:t>
            </a:r>
            <a:br>
              <a:rPr lang="ru-RU" dirty="0"/>
            </a:br>
            <a:r>
              <a:rPr lang="ru-RU" dirty="0"/>
              <a:t>— повторять пройденный материал можно после 12.00, но до 15.00;</a:t>
            </a:r>
            <a:br>
              <a:rPr lang="ru-RU" dirty="0"/>
            </a:br>
            <a:r>
              <a:rPr lang="ru-RU" dirty="0"/>
              <a:t>— нельзя заниматься после 18.00, это время, когда мозг не готов к восприятию новой информации;</a:t>
            </a:r>
            <a:br>
              <a:rPr lang="ru-RU" dirty="0"/>
            </a:br>
            <a:r>
              <a:rPr lang="ru-RU" dirty="0"/>
              <a:t>— расписание должно включать в себя не только уроки, но и свободное время, отдых!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385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425D12-CE3C-A44A-903F-4A4C080A7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75360"/>
            <a:ext cx="8915400" cy="5303520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Если у вас не получается решить какие–либо технические вопросы, не можете воспользоваться каким-то ресурсом, посмотреть </a:t>
            </a:r>
            <a:r>
              <a:rPr lang="ru-RU" dirty="0" err="1"/>
              <a:t>видеоурок</a:t>
            </a:r>
            <a:r>
              <a:rPr lang="ru-RU" dirty="0"/>
              <a:t> или презентацию - не отчаивайтесь!</a:t>
            </a:r>
          </a:p>
          <a:p>
            <a:pPr fontAlgn="base"/>
            <a:r>
              <a:rPr lang="ru-RU" dirty="0"/>
              <a:t>У вас всегда под рукой есть верный помощник – учебник! Там все написано- читайте параграф, делайте конспекты, таблицы, схемы, формулируйте непонятные вопросы, задавайте их вашему верному помощнику </a:t>
            </a:r>
            <a:r>
              <a:rPr lang="it-IT" dirty="0"/>
              <a:t>Google (</a:t>
            </a:r>
            <a:r>
              <a:rPr lang="ru-RU" dirty="0"/>
              <a:t>вы же всегда им пользуетесь</a:t>
            </a:r>
            <a:r>
              <a:rPr lang="it-IT" dirty="0"/>
              <a:t> </a:t>
            </a:r>
            <a:r>
              <a:rPr lang="ru-RU" dirty="0"/>
              <a:t>в любой бытовой ситуации), приглашайте к сотрудничеству родителей.</a:t>
            </a:r>
          </a:p>
          <a:p>
            <a:pPr fontAlgn="base"/>
            <a:r>
              <a:rPr lang="ru-RU" dirty="0"/>
              <a:t> Помните, что ваши учителя всегда готовы дистанционно прийти на помощь. Узнайте заранее, в какое время и как вы можете связаться с учителем, задать ему вопрос, получить разъяснения.</a:t>
            </a:r>
          </a:p>
          <a:p>
            <a:pPr fontAlgn="base"/>
            <a:r>
              <a:rPr lang="ru-RU" dirty="0"/>
              <a:t>И, наконец, не забывайте, что результат дистанционного обучения напрямую зависит от вашей способности к самоорганизации! Впереди у вас не месяц каникул, а месяц обучения, просто в необычной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623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85B71D-DCAB-5541-9015-59EF892E3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285622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400" dirty="0"/>
              <a:t>Дорогие ученики, родители начинайте учиться в новом, интересном формате!</a:t>
            </a:r>
          </a:p>
          <a:p>
            <a:pPr marL="0" indent="0" algn="ctr" fontAlgn="base">
              <a:buNone/>
            </a:pPr>
            <a:r>
              <a:rPr lang="ru-RU" sz="2400" dirty="0"/>
              <a:t>  И, конечно, берегите себя и будьте здоровы!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07056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39</TotalTime>
  <Words>550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Рекомендации педагога-психолога родителям и учащимся на время дистанционного обучения.</vt:lpstr>
      <vt:lpstr>Слайд 2</vt:lpstr>
      <vt:lpstr>Рабочее место и режим дня</vt:lpstr>
      <vt:lpstr>Расписание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психолога родителям и учащимся на время дистанционного обучения.</dc:title>
  <dc:creator>Elena Sutulina</dc:creator>
  <cp:lastModifiedBy>Татьяна</cp:lastModifiedBy>
  <cp:revision>7</cp:revision>
  <dcterms:created xsi:type="dcterms:W3CDTF">2020-04-06T07:50:31Z</dcterms:created>
  <dcterms:modified xsi:type="dcterms:W3CDTF">2020-04-16T15:22:00Z</dcterms:modified>
</cp:coreProperties>
</file>