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  <p:sldMasterId id="2147483660" r:id="rId3"/>
    <p:sldMasterId id="2147483656" r:id="rId4"/>
    <p:sldMasterId id="2147483662" r:id="rId5"/>
    <p:sldMasterId id="2147483672" r:id="rId6"/>
    <p:sldMasterId id="2147483674" r:id="rId7"/>
  </p:sldMasterIdLst>
  <p:notesMasterIdLst>
    <p:notesMasterId r:id="rId22"/>
  </p:notesMasterIdLst>
  <p:sldIdLst>
    <p:sldId id="265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262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73C59"/>
    <a:srgbClr val="000000"/>
    <a:srgbClr val="ADB107"/>
    <a:srgbClr val="F1F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7CA3B-A93B-42A8-AC9B-73D18ED20A50}" v="36" dt="2021-01-20T13:09:23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3651" autoAdjust="0"/>
  </p:normalViewPr>
  <p:slideViewPr>
    <p:cSldViewPr>
      <p:cViewPr varScale="1">
        <p:scale>
          <a:sx n="139" d="100"/>
          <a:sy n="139" d="100"/>
        </p:scale>
        <p:origin x="72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2F484-37C2-41C9-95BA-7E8229584232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91C3-3DFD-450D-A682-0DAF3FEA8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2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0E12-9161-4C9B-8C29-C42D2FA037A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1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35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5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16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5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851272-468E-4BF2-A2BE-C0DEF1C7A4AE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B342230-F797-4FD8-9C3B-E69D61975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2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4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2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7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0E12-9161-4C9B-8C29-C42D2FA037A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67944" y="2372143"/>
            <a:ext cx="2942456" cy="110906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учитель английского языка</a:t>
            </a:r>
            <a:endParaRPr lang="ru-RU" sz="1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sz="1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Calibri"/>
              </a:rPr>
              <a:t>МБОУ СОШ № 5 г. Дубны</a:t>
            </a:r>
          </a:p>
          <a:p>
            <a:pPr marL="0" indent="0" algn="just">
              <a:buNone/>
            </a:pPr>
            <a:r>
              <a:rPr lang="ru-RU" sz="1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Calibri"/>
              </a:rPr>
              <a:t>г.о</a:t>
            </a:r>
            <a:r>
              <a:rPr lang="ru-RU" sz="1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Calibri"/>
              </a:rPr>
              <a:t> Дубна </a:t>
            </a:r>
          </a:p>
          <a:p>
            <a:pPr marL="0" indent="0" algn="just">
              <a:buNone/>
            </a:pPr>
            <a:r>
              <a:rPr lang="ru-RU" sz="1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Calibri"/>
              </a:rPr>
              <a:t>Московская область</a:t>
            </a:r>
            <a:endParaRPr lang="ru-RU" sz="1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+mj-ea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42973" y="1779662"/>
            <a:ext cx="4243912" cy="4154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ru-RU" sz="2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Цедилин Сергей Игоревич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2554" y="1086841"/>
            <a:ext cx="256887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irce Bold"/>
              </a:rPr>
              <a:t>Развитие критического мышления на уроках английского языка</a:t>
            </a:r>
            <a:r>
              <a:rPr lang="ru-RU" sz="2000" b="1" dirty="0">
                <a:solidFill>
                  <a:schemeClr val="bg1"/>
                </a:solidFill>
                <a:latin typeface="Circe Bold"/>
              </a:rPr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8264" y="2143115"/>
            <a:ext cx="10144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47914" y="2143116"/>
            <a:ext cx="45338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7048" y="2143118"/>
            <a:ext cx="10191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After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47914" y="2472049"/>
            <a:ext cx="453389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People can control their stress</a:t>
            </a:r>
          </a:p>
          <a:p>
            <a:pPr algn="just"/>
            <a:r>
              <a:rPr lang="en-US" dirty="0"/>
              <a:t>All stress is bad</a:t>
            </a:r>
          </a:p>
          <a:p>
            <a:pPr algn="just"/>
            <a:r>
              <a:rPr lang="en-US" dirty="0"/>
              <a:t>When you have too many things to do, it’s a good idea to do them all immediately</a:t>
            </a:r>
            <a:r>
              <a:rPr lang="ru-RU" dirty="0"/>
              <a:t> </a:t>
            </a:r>
            <a:r>
              <a:rPr lang="en-US" dirty="0"/>
              <a:t>without waiting till the last possible moment</a:t>
            </a:r>
          </a:p>
          <a:p>
            <a:pPr algn="just"/>
            <a:r>
              <a:rPr lang="en-US" dirty="0"/>
              <a:t>Eating any type of food can help cope with stress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8264" y="2472050"/>
            <a:ext cx="101917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- 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81809" y="2472053"/>
            <a:ext cx="101917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-</a:t>
            </a:r>
          </a:p>
          <a:p>
            <a:pPr algn="ctr"/>
            <a:r>
              <a:rPr lang="en-US" dirty="0"/>
              <a:t>-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-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91630"/>
            <a:ext cx="2847765" cy="3569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41" y="1491630"/>
            <a:ext cx="4156101" cy="3569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771550"/>
            <a:ext cx="700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«Тонкие» и «толстые» вопросы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66" y="1583532"/>
            <a:ext cx="8285909" cy="18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2280"/>
            <a:ext cx="5047059" cy="26524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550" y="2845559"/>
            <a:ext cx="3683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Thin questions: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What is an “obento”?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What does an “obento” consist of?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Where does an “obento” come from?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Where is it possible to buy an “obento”?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65550" y="2845559"/>
            <a:ext cx="479425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Thick questions: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Why is an “obento” so popular?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If you had an opportunity, would you taste an “obento? Why? </a:t>
            </a:r>
          </a:p>
        </p:txBody>
      </p:sp>
    </p:spTree>
    <p:extLst>
      <p:ext uri="{BB962C8B-B14F-4D97-AF65-F5344CB8AC3E}">
        <p14:creationId xmlns:p14="http://schemas.microsoft.com/office/powerpoint/2010/main" val="13214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347614"/>
            <a:ext cx="37545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irce Bold" pitchFamily="34" charset="-52"/>
              </a:rPr>
              <a:t>СПАСИБО </a:t>
            </a:r>
          </a:p>
          <a:p>
            <a:r>
              <a:rPr lang="ru-RU" sz="3600" dirty="0">
                <a:solidFill>
                  <a:schemeClr val="bg1"/>
                </a:solidFill>
                <a:latin typeface="Circe Bold" pitchFamily="34" charset="-52"/>
              </a:rPr>
              <a:t>ЗА ВНИМАНИЕ!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3687"/>
            <a:ext cx="344793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1" y="2374901"/>
            <a:ext cx="32003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/>
              <a:t>Трёхфазовая модель</a:t>
            </a: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016501" y="821703"/>
            <a:ext cx="3740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Вызов</a:t>
            </a:r>
            <a:r>
              <a:rPr lang="ru-RU" sz="2800" dirty="0"/>
              <a:t> </a:t>
            </a:r>
            <a:r>
              <a:rPr lang="en-US" sz="2800" dirty="0"/>
              <a:t>(evocation)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16501" y="1626866"/>
            <a:ext cx="374015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Осмысление содержания </a:t>
            </a:r>
            <a:r>
              <a:rPr lang="en-US" sz="2800" dirty="0"/>
              <a:t>(realization of meaning)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16501" y="3344914"/>
            <a:ext cx="37401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Рефлексия </a:t>
            </a:r>
            <a:r>
              <a:rPr lang="en-US" sz="2800" dirty="0"/>
              <a:t>(Reflection)</a:t>
            </a:r>
            <a:endParaRPr lang="ru-RU" sz="2800" dirty="0"/>
          </a:p>
        </p:txBody>
      </p:sp>
      <p:cxnSp>
        <p:nvCxnSpPr>
          <p:cNvPr id="10" name="Прямая со стрелкой 9"/>
          <p:cNvCxnSpPr>
            <a:stCxn id="4" idx="3"/>
            <a:endCxn id="5" idx="1"/>
          </p:cNvCxnSpPr>
          <p:nvPr/>
        </p:nvCxnSpPr>
        <p:spPr>
          <a:xfrm flipV="1">
            <a:off x="3263900" y="1083313"/>
            <a:ext cx="1752601" cy="1522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3263900" y="2190752"/>
            <a:ext cx="1752601" cy="4149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3"/>
            <a:endCxn id="7" idx="1"/>
          </p:cNvCxnSpPr>
          <p:nvPr/>
        </p:nvCxnSpPr>
        <p:spPr>
          <a:xfrm>
            <a:off x="3263900" y="2605734"/>
            <a:ext cx="1752601" cy="1000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3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9542"/>
            <a:ext cx="2698124" cy="4498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096" y="677905"/>
            <a:ext cx="2390310" cy="4430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5147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" y="148959"/>
            <a:ext cx="3633767" cy="3178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668" y="267494"/>
            <a:ext cx="5325899" cy="2454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650" y="3327399"/>
            <a:ext cx="8940800" cy="1708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/>
              <a:t>S1:</a:t>
            </a:r>
            <a:r>
              <a:rPr lang="en-US" sz="2100" dirty="0"/>
              <a:t> </a:t>
            </a:r>
            <a:r>
              <a:rPr lang="en-US" sz="2100" i="1" dirty="0"/>
              <a:t>Robots can’t show emotions as they don’t possess a brain</a:t>
            </a:r>
            <a:r>
              <a:rPr lang="en-US" sz="2100" i="1" dirty="0"/>
              <a:t> </a:t>
            </a:r>
            <a:r>
              <a:rPr lang="en-US" sz="2100" i="1" dirty="0"/>
              <a:t>or nervous system.</a:t>
            </a:r>
          </a:p>
          <a:p>
            <a:r>
              <a:rPr lang="en-US" sz="2100" b="1" dirty="0"/>
              <a:t>S2: </a:t>
            </a:r>
            <a:r>
              <a:rPr lang="en-US" sz="2100" i="1" dirty="0"/>
              <a:t>Robots may endanger human beings because they can’t control their actions that can result in bad consequences.</a:t>
            </a:r>
            <a:endParaRPr lang="ru-RU" sz="2100" i="1" dirty="0"/>
          </a:p>
          <a:p>
            <a:r>
              <a:rPr lang="en-US" sz="2100" b="1" dirty="0"/>
              <a:t>S3: </a:t>
            </a:r>
            <a:r>
              <a:rPr lang="en-US" sz="2100" i="1" dirty="0"/>
              <a:t>Robots can do some of the household chores such as watering the plants or mopping the floor but they can’t do all the housework.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10835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21092"/>
            <a:ext cx="2644102" cy="3648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78" y="1419622"/>
            <a:ext cx="5261957" cy="35504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699542"/>
            <a:ext cx="790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З-Х-У (Знаю – хочу знать – узнал)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1470"/>
            <a:ext cx="5963941" cy="2777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7" y="3037115"/>
            <a:ext cx="6956378" cy="20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91553"/>
            <a:ext cx="4637718" cy="36519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339502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Верные или неверные утверждения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9214" y="1862131"/>
            <a:ext cx="10239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43153" y="1862135"/>
            <a:ext cx="45338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7049" y="1862131"/>
            <a:ext cx="10191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After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43153" y="2191065"/>
            <a:ext cx="453389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People can control their stress</a:t>
            </a:r>
          </a:p>
          <a:p>
            <a:pPr algn="just"/>
            <a:r>
              <a:rPr lang="en-US" dirty="0"/>
              <a:t>All stress is bad</a:t>
            </a:r>
          </a:p>
          <a:p>
            <a:pPr algn="just"/>
            <a:r>
              <a:rPr lang="en-US" dirty="0"/>
              <a:t>When you have too many things to do, it’s a good idea to do them all immediately</a:t>
            </a:r>
            <a:r>
              <a:rPr lang="ru-RU" dirty="0"/>
              <a:t> </a:t>
            </a:r>
            <a:r>
              <a:rPr lang="en-US" dirty="0"/>
              <a:t>without waiting till the last possible moment</a:t>
            </a:r>
          </a:p>
          <a:p>
            <a:pPr algn="just"/>
            <a:r>
              <a:rPr lang="en-US" dirty="0"/>
              <a:t>Eating any type of food can help cope with stress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3977" y="2191065"/>
            <a:ext cx="101917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- 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7049" y="2191065"/>
            <a:ext cx="101917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5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915566"/>
            <a:ext cx="5093763" cy="40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44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5283</TotalTime>
  <Words>302</Words>
  <Application>Microsoft Office PowerPoint</Application>
  <PresentationFormat>Экран (16:9)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Circe Bold</vt:lpstr>
      <vt:lpstr>Times New Roman</vt:lpstr>
      <vt:lpstr>Презентация144</vt:lpstr>
      <vt:lpstr>Тема Office</vt:lpstr>
      <vt:lpstr>3_Специальное оформление</vt:lpstr>
      <vt:lpstr>1_Специальное оформление</vt:lpstr>
      <vt:lpstr>4_Специальное оформление</vt:lpstr>
      <vt:lpstr>5_Специальное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User</cp:lastModifiedBy>
  <cp:revision>259</cp:revision>
  <dcterms:created xsi:type="dcterms:W3CDTF">2020-05-23T21:18:15Z</dcterms:created>
  <dcterms:modified xsi:type="dcterms:W3CDTF">2021-12-12T20:19:25Z</dcterms:modified>
</cp:coreProperties>
</file>