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4" r:id="rId6"/>
    <p:sldId id="265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30556-9675-4E69-987E-42CCC87E3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9F30B9-CE7F-4032-AFC9-3BD549E9F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118F6-34F1-4E21-BCC3-9B695951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C3663-2ED5-40E6-98DC-ACCB8810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D8A16-9FBB-49E3-BE9A-5A505CF9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2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CB92D-18A3-4A5B-80DA-C6F77FD7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476A7D-9E40-4794-A8B0-E2AC0FAF9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1CDBA-D2C3-4CA6-97D0-18843A9E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71ADD-E2B9-4EAF-B9B0-F8691A11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62192-8AE7-41C0-A685-80001E50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0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8BDD46-4C85-47D8-9112-8A8738314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9F0B65-5964-43E9-A523-CC1AA22CB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48F35-638A-4971-AFD1-509D7EC2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C400F-29ED-4538-A3B4-F1470344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717093-9ED3-492A-B529-2DCE3DB2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6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A6C1D-FA3F-4DD9-9DF7-0F8A04CB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CD047-3BC3-4DBC-B6C7-2E9D5EB0E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16C65-67B4-4DF2-A948-602BA721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7025E-B2B5-4653-A7D3-D8D787FB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75299-C352-4345-8C1F-5CA97FBB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1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2518-72F4-4359-8B27-6585B3DC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909717-025E-40B2-A80D-05452DA1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B9605-991D-4DB5-8AD0-8C721583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3C3BF-0DE3-4581-B147-6EBBDE08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E21D8-7EDF-420D-A976-EA629C7A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8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82E6C-BBE0-4505-9BCD-8934DD31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B3F24-14A2-44F9-8ED4-7CE2A7F15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2F289-58E4-44B3-B6CC-7BD1EBA4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2E8A0-74FC-474A-B160-32821628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64346-EDF2-4F99-8013-8EE91367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685D2-9FC3-44AF-AD16-41438BAD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5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B1B92-62DF-4CF1-8A14-7145FAB7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CB7246-D837-40CD-A549-CFA4776AC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2EFD65-6204-4570-AB31-DCF6B70CF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9B5087-7BA8-4444-BFD9-23152A889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A88AAF-F1E3-4FE5-8405-E432FF1A6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23CCC-5C50-438E-B628-E6EF220D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FC24BC-6F9A-4182-B2EF-D2D5C09B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5F904A-E577-45D6-874D-F2D64DA5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DB348-E488-4B69-94F5-8CFD597C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82B970-D7DC-4C90-AD5A-1FEBA46A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64E825-C57A-4187-A468-560A98F4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934FC2-3A45-493E-9678-A855E79A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BB87ED-1379-4866-A0E1-D84EA424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ED1E0B-C64E-4B15-81AE-6F116354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590172-7DCB-4B5F-8E2E-E318C53F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4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35C94-927A-42FD-8E51-4F7BF4CD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F29E4-9609-46DF-A809-EC58114F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343FE3-7598-44A7-BF02-DF6ED0E03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FF147-F2F4-496C-B8AF-BC513394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B3E03-3B24-4308-B747-797C6DDF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29A01-D0AB-4C9C-B85E-22714A46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45CC4-8E77-48AD-AD5B-86676080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1EA33E-D0BE-4AEC-BF19-B048DA488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9FB66-F0D2-4249-B8EC-246767109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BFBBA7-EA45-4069-8641-0019E8CF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E64F3-2072-460F-884A-FF97FDA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8295F-875D-4DF1-BCDE-9F8958E9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31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BACE4-1F85-4E66-874A-A64E0816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2FF791-4761-4673-A012-1DDD43479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0DD60-DDFD-4D8F-B55A-6289A8D68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8983-FF83-46A7-9AC8-6D9AA1205849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317C2-4690-40BB-AC51-E850F3379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44828-D62A-4DFA-921B-51730747E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6023B-25F3-40F4-B561-2B21F889E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F3D5-CCA6-4FF9-A5FF-0ED8366F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Конструирование современного урока: от идеи к результату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C72A2-7CDF-4283-97E6-B6E98DFF2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6" y="3846553"/>
            <a:ext cx="3541451" cy="291309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E769B39-3A3F-4588-84D1-E35E3B1B318E}"/>
              </a:ext>
            </a:extLst>
          </p:cNvPr>
          <p:cNvCxnSpPr>
            <a:cxnSpLocks/>
          </p:cNvCxnSpPr>
          <p:nvPr/>
        </p:nvCxnSpPr>
        <p:spPr>
          <a:xfrm>
            <a:off x="1429305" y="1122363"/>
            <a:ext cx="92386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D7981E8-4A71-4A3E-A557-527EBB9EFECB}"/>
              </a:ext>
            </a:extLst>
          </p:cNvPr>
          <p:cNvCxnSpPr/>
          <p:nvPr/>
        </p:nvCxnSpPr>
        <p:spPr>
          <a:xfrm>
            <a:off x="1420427" y="1122363"/>
            <a:ext cx="0" cy="2488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0AAE4A8-02FB-4E65-BC43-2375FD8EB37E}"/>
              </a:ext>
            </a:extLst>
          </p:cNvPr>
          <p:cNvCxnSpPr/>
          <p:nvPr/>
        </p:nvCxnSpPr>
        <p:spPr>
          <a:xfrm>
            <a:off x="1429305" y="3605681"/>
            <a:ext cx="92386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7611FE-FDAB-4CB3-B6C1-E23C8ADE1B94}"/>
              </a:ext>
            </a:extLst>
          </p:cNvPr>
          <p:cNvCxnSpPr>
            <a:cxnSpLocks/>
          </p:cNvCxnSpPr>
          <p:nvPr/>
        </p:nvCxnSpPr>
        <p:spPr>
          <a:xfrm>
            <a:off x="10668000" y="1146567"/>
            <a:ext cx="0" cy="24903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2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4CDB3-C56E-467A-9C5F-F1FA95D1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Урок как среда взаимодействия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33097B-A005-403F-8D7A-8B4AB8DEC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48" t="38633" r="44109" b="44025"/>
          <a:stretch/>
        </p:blipFill>
        <p:spPr>
          <a:xfrm>
            <a:off x="911797" y="1526959"/>
            <a:ext cx="10078758" cy="47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7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3567F-8809-4478-9ADA-6E68A78A3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95" t="38445" r="44008" b="36788"/>
          <a:stretch/>
        </p:blipFill>
        <p:spPr>
          <a:xfrm>
            <a:off x="458886" y="870012"/>
            <a:ext cx="10865379" cy="54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5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A8C2BB-8D18-428D-AC79-C78B7B1A3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6" t="38964" r="43641" b="39159"/>
          <a:stretch/>
        </p:blipFill>
        <p:spPr>
          <a:xfrm>
            <a:off x="701335" y="932155"/>
            <a:ext cx="11008311" cy="51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9058FD0-93E3-12A1-0880-7F361BFA21D5}"/>
              </a:ext>
            </a:extLst>
          </p:cNvPr>
          <p:cNvSpPr/>
          <p:nvPr/>
        </p:nvSpPr>
        <p:spPr>
          <a:xfrm>
            <a:off x="72428" y="217283"/>
            <a:ext cx="5450186" cy="276130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2824A28-296A-10C2-27F6-2BACABA5007D}"/>
              </a:ext>
            </a:extLst>
          </p:cNvPr>
          <p:cNvSpPr/>
          <p:nvPr/>
        </p:nvSpPr>
        <p:spPr>
          <a:xfrm>
            <a:off x="5739897" y="217283"/>
            <a:ext cx="5340035" cy="27613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4ABA456-6B5D-E91A-FBBA-05D57DE74BA0}"/>
              </a:ext>
            </a:extLst>
          </p:cNvPr>
          <p:cNvSpPr/>
          <p:nvPr/>
        </p:nvSpPr>
        <p:spPr>
          <a:xfrm>
            <a:off x="224828" y="3556503"/>
            <a:ext cx="5297785" cy="276130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2336B39-D7F8-1310-A6BC-2D6FF385F59B}"/>
              </a:ext>
            </a:extLst>
          </p:cNvPr>
          <p:cNvSpPr/>
          <p:nvPr/>
        </p:nvSpPr>
        <p:spPr>
          <a:xfrm>
            <a:off x="5782147" y="3508218"/>
            <a:ext cx="5297785" cy="276130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Рефлексия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Замысел следующего урока</a:t>
            </a:r>
          </a:p>
        </p:txBody>
      </p:sp>
    </p:spTree>
    <p:extLst>
      <p:ext uri="{BB962C8B-B14F-4D97-AF65-F5344CB8AC3E}">
        <p14:creationId xmlns:p14="http://schemas.microsoft.com/office/powerpoint/2010/main" val="6320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2824A28-296A-10C2-27F6-2BACABA5007D}"/>
              </a:ext>
            </a:extLst>
          </p:cNvPr>
          <p:cNvSpPr/>
          <p:nvPr/>
        </p:nvSpPr>
        <p:spPr>
          <a:xfrm>
            <a:off x="6337425" y="199176"/>
            <a:ext cx="5340035" cy="27613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Средства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возможности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EDC2DBB-8729-358F-5A19-5890327709D4}"/>
              </a:ext>
            </a:extLst>
          </p:cNvPr>
          <p:cNvSpPr/>
          <p:nvPr/>
        </p:nvSpPr>
        <p:spPr>
          <a:xfrm>
            <a:off x="102606" y="199176"/>
            <a:ext cx="5340035" cy="27613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Мечты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6447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48114F01-0681-48B3-A827-C32A0EFC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899333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Продолжите фразу: </a:t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Ожидания при подготовке к уроку не совпадают с реальностью на уроке потому, что…</a:t>
            </a:r>
            <a:br>
              <a:rPr lang="ru-RU" sz="5400" b="1" i="1" kern="1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7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44CEB4-FB2C-49FB-A1A5-4A3B6A78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804"/>
            <a:ext cx="10515600" cy="5582159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От кого и чего зависит развитие событий на уроке?</a:t>
            </a:r>
          </a:p>
          <a:p>
            <a:r>
              <a:rPr lang="ru-RU" sz="3600" dirty="0"/>
              <a:t>На что именно, как и в какой степени влияете лично вы?</a:t>
            </a:r>
          </a:p>
          <a:p>
            <a:r>
              <a:rPr lang="ru-RU" sz="3600" dirty="0"/>
              <a:t>Какие условия были бы идеальны для урока мечты?</a:t>
            </a:r>
          </a:p>
          <a:p>
            <a:r>
              <a:rPr lang="ru-RU" sz="3600" dirty="0"/>
              <a:t>Как вы можете повлиять на появление благоприятных и нейтрализацию неблагоприятных условий?</a:t>
            </a:r>
          </a:p>
          <a:p>
            <a:r>
              <a:rPr lang="ru-RU" sz="3600" dirty="0"/>
              <a:t>Для достижения цели: что нужно делать обязательно, что желательно, а без чего можно обойтись?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6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02169D-1C43-4E1D-A00F-464176A37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68" t="30692" r="16375" b="14563"/>
          <a:stretch/>
        </p:blipFill>
        <p:spPr>
          <a:xfrm>
            <a:off x="1044740" y="1047566"/>
            <a:ext cx="9475298" cy="53730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9611C-7DBF-4007-8132-4D6E88CB3C72}"/>
              </a:ext>
            </a:extLst>
          </p:cNvPr>
          <p:cNvSpPr txBox="1"/>
          <p:nvPr/>
        </p:nvSpPr>
        <p:spPr>
          <a:xfrm>
            <a:off x="1855433" y="435006"/>
            <a:ext cx="809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Трехчастная структура урока</a:t>
            </a:r>
          </a:p>
        </p:txBody>
      </p:sp>
    </p:spTree>
    <p:extLst>
      <p:ext uri="{BB962C8B-B14F-4D97-AF65-F5344CB8AC3E}">
        <p14:creationId xmlns:p14="http://schemas.microsoft.com/office/powerpoint/2010/main" val="3284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119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Конструирование современного урока: от идеи к результату </vt:lpstr>
      <vt:lpstr>Урок как среда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 фразу:  Ожидания при подготовке к уроку не совпадают с реальностью на уроке потому, что…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современного урока: от идеи к результату</dc:title>
  <dc:creator>user</dc:creator>
  <cp:lastModifiedBy>user</cp:lastModifiedBy>
  <cp:revision>9</cp:revision>
  <dcterms:created xsi:type="dcterms:W3CDTF">2024-04-24T10:56:43Z</dcterms:created>
  <dcterms:modified xsi:type="dcterms:W3CDTF">2024-04-25T08:36:45Z</dcterms:modified>
</cp:coreProperties>
</file>